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327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63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867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81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056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197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41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708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93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0599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308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4644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2112264" y="2615184"/>
            <a:ext cx="2075688" cy="24688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4386072" y="1953768"/>
            <a:ext cx="2075688" cy="24688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5151120" y="4550664"/>
            <a:ext cx="1066800" cy="9357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00025" y="6217687"/>
            <a:ext cx="5680401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赤丸　癌細胞（</a:t>
            </a:r>
            <a:r>
              <a:rPr kumimoji="1" lang="en-US" altLang="ja-JP" dirty="0" smtClean="0"/>
              <a:t>HGUC: high grade urothelial carcinoma</a:t>
            </a:r>
            <a:r>
              <a:rPr kumimoji="1" lang="ja-JP" altLang="en-US" dirty="0" smtClean="0"/>
              <a:t>）</a:t>
            </a:r>
            <a:endParaRPr kumimoji="1" lang="en-US" altLang="ja-JP" dirty="0" smtClean="0"/>
          </a:p>
          <a:p>
            <a:r>
              <a:rPr lang="ja-JP" altLang="en-US" dirty="0" smtClean="0"/>
              <a:t>背景　多数の好中球・細菌（膿尿・細菌尿）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09005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楕円 2"/>
          <p:cNvSpPr/>
          <p:nvPr/>
        </p:nvSpPr>
        <p:spPr>
          <a:xfrm>
            <a:off x="3212592" y="3810000"/>
            <a:ext cx="1158240" cy="1091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楕円 3"/>
          <p:cNvSpPr/>
          <p:nvPr/>
        </p:nvSpPr>
        <p:spPr>
          <a:xfrm>
            <a:off x="4370832" y="1703832"/>
            <a:ext cx="1158240" cy="1091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/>
          <p:cNvSpPr/>
          <p:nvPr/>
        </p:nvSpPr>
        <p:spPr>
          <a:xfrm>
            <a:off x="5327904" y="4637002"/>
            <a:ext cx="560832" cy="528363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00025" y="6217687"/>
            <a:ext cx="572464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赤丸　癌細胞（</a:t>
            </a:r>
            <a:r>
              <a:rPr kumimoji="1" lang="en-US" altLang="ja-JP" dirty="0" smtClean="0"/>
              <a:t>HGUC: high grade urothelial carcinoma</a:t>
            </a:r>
            <a:r>
              <a:rPr kumimoji="1" lang="ja-JP" altLang="en-US" dirty="0" smtClean="0"/>
              <a:t>）</a:t>
            </a:r>
            <a:endParaRPr kumimoji="1" lang="en-US" altLang="ja-JP" dirty="0" smtClean="0"/>
          </a:p>
          <a:p>
            <a:r>
              <a:rPr lang="ja-JP" altLang="en-US" dirty="0" smtClean="0"/>
              <a:t>黄丸　非癌細胞（組織球？　尿路上皮細胞？）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11097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楕円 2"/>
          <p:cNvSpPr/>
          <p:nvPr/>
        </p:nvSpPr>
        <p:spPr>
          <a:xfrm>
            <a:off x="2051304" y="710184"/>
            <a:ext cx="1158240" cy="1091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楕円 3"/>
          <p:cNvSpPr/>
          <p:nvPr/>
        </p:nvSpPr>
        <p:spPr>
          <a:xfrm>
            <a:off x="5934456" y="423672"/>
            <a:ext cx="1158240" cy="10911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/>
          <p:cNvSpPr/>
          <p:nvPr/>
        </p:nvSpPr>
        <p:spPr>
          <a:xfrm>
            <a:off x="1615440" y="2511552"/>
            <a:ext cx="1594104" cy="136550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615440" y="4093464"/>
            <a:ext cx="2008632" cy="16855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5986843" y="3877056"/>
            <a:ext cx="526733" cy="4511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7092696" y="5779008"/>
            <a:ext cx="935736" cy="67665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3343656" y="6255490"/>
            <a:ext cx="560832" cy="528363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/>
          <p:cNvSpPr/>
          <p:nvPr/>
        </p:nvSpPr>
        <p:spPr>
          <a:xfrm>
            <a:off x="2648712" y="5727127"/>
            <a:ext cx="560832" cy="5283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4175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200025" y="6488668"/>
            <a:ext cx="549701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背景　多数の好中球（青）・細菌（緑）　対物</a:t>
            </a:r>
            <a:r>
              <a:rPr lang="en-US" altLang="ja-JP" dirty="0" smtClean="0"/>
              <a:t>40</a:t>
            </a:r>
            <a:r>
              <a:rPr lang="ja-JP" altLang="en-US" dirty="0" smtClean="0"/>
              <a:t>倍</a:t>
            </a:r>
            <a:endParaRPr kumimoji="1" lang="ja-JP" altLang="en-US" dirty="0"/>
          </a:p>
        </p:txBody>
      </p:sp>
      <p:sp>
        <p:nvSpPr>
          <p:cNvPr id="4" name="楕円 3"/>
          <p:cNvSpPr/>
          <p:nvPr/>
        </p:nvSpPr>
        <p:spPr>
          <a:xfrm>
            <a:off x="7385875" y="6053328"/>
            <a:ext cx="697421" cy="7802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/>
          <p:cNvSpPr/>
          <p:nvPr/>
        </p:nvSpPr>
        <p:spPr>
          <a:xfrm>
            <a:off x="200025" y="3429000"/>
            <a:ext cx="935736" cy="67665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2737675" y="1807464"/>
            <a:ext cx="697421" cy="7802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6611683" y="-161544"/>
            <a:ext cx="697421" cy="7802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706374" y="2465832"/>
            <a:ext cx="935736" cy="676656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5391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5</Words>
  <Application>Microsoft Office PowerPoint</Application>
  <PresentationFormat>画面に合わせる (4:3)</PresentationFormat>
  <Paragraphs>5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Takeshi</cp:lastModifiedBy>
  <cp:revision>5</cp:revision>
  <dcterms:created xsi:type="dcterms:W3CDTF">2019-03-10T22:52:02Z</dcterms:created>
  <dcterms:modified xsi:type="dcterms:W3CDTF">2019-03-10T23:33:26Z</dcterms:modified>
</cp:coreProperties>
</file>

<file path=docProps/thumbnail.jpeg>
</file>